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E739B-1D07-45D5-A2BA-586C3F58882C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38B48-C289-464B-8E03-A2E02F0725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8B48-C289-464B-8E03-A2E02F0725C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17F36-087E-4712-9EDA-1005CD08064A}" type="datetimeFigureOut">
              <a:rPr lang="fr-FR" smtClean="0"/>
              <a:pPr/>
              <a:t>15/06/2022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28EC-C5E2-4A1D-8277-9CCF65DB9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fr-FR" dirty="0"/>
              <a:t>Sac étanche Oxygénothérapie</a:t>
            </a:r>
            <a:br>
              <a:rPr lang="fr-FR" dirty="0"/>
            </a:br>
            <a:r>
              <a:rPr lang="fr-FR" dirty="0"/>
              <a:t> </a:t>
            </a:r>
            <a:r>
              <a:rPr lang="fr-FR" sz="2700" dirty="0"/>
              <a:t>(exemple de développement pour la S.N.S.M.)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F:\DCIM\102DSC01\IMAG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798168" cy="5064224"/>
          </a:xfrm>
          <a:prstGeom prst="rect">
            <a:avLst/>
          </a:prstGeom>
          <a:noFill/>
        </p:spPr>
      </p:pic>
      <p:pic>
        <p:nvPicPr>
          <p:cNvPr id="1027" name="Picture 3" descr="F:\DCIM\102DSC01\IMAG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445" y="2276872"/>
            <a:ext cx="4992555" cy="374441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Détail du rabat couvercle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Emplacement pour les fiches bilans </a:t>
            </a:r>
          </a:p>
          <a:p>
            <a:r>
              <a:rPr lang="fr-FR" dirty="0"/>
              <a:t>2 compartiments stylos à l’intérieur</a:t>
            </a:r>
          </a:p>
          <a:p>
            <a:r>
              <a:rPr lang="fr-FR" dirty="0"/>
              <a:t>Velcro sur la totalité pour accrocher les pochettes en intervention</a:t>
            </a:r>
          </a:p>
          <a:p>
            <a:endParaRPr lang="fr-FR" dirty="0"/>
          </a:p>
        </p:txBody>
      </p:sp>
      <p:pic>
        <p:nvPicPr>
          <p:cNvPr id="9218" name="Picture 2" descr="F:\DCIM\102DSC01\IMAG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224701" cy="316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Compartiment principal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3 larges sangles pour maintenir en position la bouteille d’O²</a:t>
            </a:r>
          </a:p>
          <a:p>
            <a:r>
              <a:rPr lang="fr-FR" dirty="0"/>
              <a:t>2 tailles de bouteilles: 2 et 5 litres</a:t>
            </a:r>
          </a:p>
          <a:p>
            <a:r>
              <a:rPr lang="fr-FR" dirty="0"/>
              <a:t>Velcros en périphérie pour maintenir en place les pochettes spécialisées par type d’intervention</a:t>
            </a:r>
          </a:p>
        </p:txBody>
      </p:sp>
      <p:pic>
        <p:nvPicPr>
          <p:cNvPr id="10242" name="Picture 2" descr="F:\DCIM\102DSC01\IMAG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Compartiment principal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Vu de détail de la sangle pour maintenir en place la pompe à mucosité</a:t>
            </a:r>
          </a:p>
        </p:txBody>
      </p:sp>
      <p:pic>
        <p:nvPicPr>
          <p:cNvPr id="11266" name="Picture 2" descr="F:\DCIM\102DSC01\IMAG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320712" cy="324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Compartiment principal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Vu de détail des 2 passants pour canules</a:t>
            </a:r>
          </a:p>
          <a:p>
            <a:endParaRPr lang="fr-FR" dirty="0"/>
          </a:p>
        </p:txBody>
      </p:sp>
      <p:pic>
        <p:nvPicPr>
          <p:cNvPr id="12290" name="Picture 2" descr="F:\DCIM\102DSC01\IMAG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320712" cy="324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Compartiment principal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protection de tour du sac est ajourée pour laisser passer le flexible O²</a:t>
            </a:r>
          </a:p>
          <a:p>
            <a:r>
              <a:rPr lang="fr-FR" dirty="0"/>
              <a:t>Cela permet de continuer à ventiler la personne et de refermer presque complètement le sac</a:t>
            </a:r>
          </a:p>
          <a:p>
            <a:r>
              <a:rPr lang="fr-FR" dirty="0"/>
              <a:t>La bouteille reste dans le sac</a:t>
            </a:r>
          </a:p>
        </p:txBody>
      </p:sp>
      <p:pic>
        <p:nvPicPr>
          <p:cNvPr id="13314" name="Picture 2" descr="F:\DCIM\102DSC01\IMAG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320712" cy="324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Passage flexible O²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Vu de détail du passage du flexible O²</a:t>
            </a:r>
          </a:p>
          <a:p>
            <a:r>
              <a:rPr lang="fr-FR" dirty="0"/>
              <a:t>On peut refermer le sac une fois le flexible mis en position</a:t>
            </a:r>
          </a:p>
        </p:txBody>
      </p:sp>
      <p:pic>
        <p:nvPicPr>
          <p:cNvPr id="14338" name="Picture 2" descr="F:\DCIM\102DSC01\IMAG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Sur-sac de protection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Sac avec son sur-sac pour le protéger des UV</a:t>
            </a:r>
          </a:p>
          <a:p>
            <a:endParaRPr lang="fr-FR" dirty="0"/>
          </a:p>
        </p:txBody>
      </p:sp>
      <p:pic>
        <p:nvPicPr>
          <p:cNvPr id="1026" name="Picture 2" descr="F:\DCIM\102DSC01\IMAG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Sur-sac de protection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Sur-sac rangé dans sa housse </a:t>
            </a:r>
          </a:p>
        </p:txBody>
      </p:sp>
      <p:pic>
        <p:nvPicPr>
          <p:cNvPr id="2050" name="Picture 2" descr="F:\DCIM\102DSC01\IMAG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33DB6-9E33-481C-8C85-EBCACDE0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4769"/>
          </a:xfrm>
        </p:spPr>
        <p:txBody>
          <a:bodyPr>
            <a:normAutofit fontScale="90000"/>
          </a:bodyPr>
          <a:lstStyle/>
          <a:p>
            <a:r>
              <a:rPr lang="fr-FR" dirty="0"/>
              <a:t>Version Forces Spéciales</a:t>
            </a:r>
            <a:br>
              <a:rPr lang="fr-FR" dirty="0"/>
            </a:br>
            <a:r>
              <a:rPr lang="fr-FR" sz="2700" dirty="0"/>
              <a:t>noir avec bandes réfléchissantes amovibles</a:t>
            </a:r>
            <a:br>
              <a:rPr lang="fr-FR" dirty="0"/>
            </a:b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1194930-620E-4C57-9F32-8FFE53A313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737" y="2134141"/>
            <a:ext cx="4277864" cy="3208397"/>
          </a:xfr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EFF53E2-DCF4-492C-B469-F5BDCD6CF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4738" y="2134141"/>
            <a:ext cx="4277866" cy="3208400"/>
          </a:xfrm>
        </p:spPr>
      </p:pic>
    </p:spTree>
    <p:extLst>
      <p:ext uri="{BB962C8B-B14F-4D97-AF65-F5344CB8AC3E}">
        <p14:creationId xmlns:p14="http://schemas.microsoft.com/office/powerpoint/2010/main" val="394594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Fabriqué par</a:t>
            </a:r>
          </a:p>
        </p:txBody>
      </p:sp>
      <p:pic>
        <p:nvPicPr>
          <p:cNvPr id="15362" name="Picture 2" descr="C:\Users\Thierry Massicot\Desktop\Axess\Ursuit\LOGO URSUIT RWH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Sac étanche oxygénothérapie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La S.N.S.M. recherchait dans le cadre de ses missions un sac médical </a:t>
            </a:r>
            <a:r>
              <a:rPr lang="fr-FR" u="sng" dirty="0"/>
              <a:t>étanche</a:t>
            </a:r>
            <a:r>
              <a:rPr lang="fr-FR" dirty="0"/>
              <a:t> pour l’ensemble de ses embarcations. Il s’agit d’un développement spécifique avec le financement de la Fondation Total. </a:t>
            </a:r>
          </a:p>
          <a:p>
            <a:r>
              <a:rPr lang="fr-FR" dirty="0"/>
              <a:t>Ce sac contient l’ensemble des équipements médicaux nécessaires à une intervention d’urgence sur une victime en détresse. </a:t>
            </a:r>
          </a:p>
          <a:p>
            <a:r>
              <a:rPr lang="fr-FR" dirty="0"/>
              <a:t>Nous avons livré plus de 300 sacs à ce jour.</a:t>
            </a:r>
          </a:p>
          <a:p>
            <a:r>
              <a:rPr lang="fr-FR" dirty="0"/>
              <a:t>Ce sac peut être adapté à chaque cahier des charges spécifique.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Harnais de portage</a:t>
            </a:r>
          </a:p>
        </p:txBody>
      </p:sp>
      <p:pic>
        <p:nvPicPr>
          <p:cNvPr id="2050" name="Picture 2" descr="F:\DCIM\102DSC01\IMAG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Réglage du harnais en hauteur</a:t>
            </a:r>
          </a:p>
          <a:p>
            <a:r>
              <a:rPr lang="fr-FR" dirty="0"/>
              <a:t>Sangle de poitrine</a:t>
            </a:r>
          </a:p>
          <a:p>
            <a:r>
              <a:rPr lang="fr-FR" dirty="0"/>
              <a:t>Sangle de ceinture</a:t>
            </a:r>
          </a:p>
          <a:p>
            <a:r>
              <a:rPr lang="fr-FR" dirty="0"/>
              <a:t>Pochette cristal pour carte d’identification</a:t>
            </a:r>
          </a:p>
          <a:p>
            <a:r>
              <a:rPr lang="fr-FR" dirty="0"/>
              <a:t>Fond renforcé</a:t>
            </a:r>
          </a:p>
          <a:p>
            <a:r>
              <a:rPr lang="fr-FR" dirty="0"/>
              <a:t>3 poignées de portage (haut et côtés)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Vue de face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Poche de gauche étanche</a:t>
            </a:r>
          </a:p>
          <a:p>
            <a:r>
              <a:rPr lang="fr-FR" dirty="0"/>
              <a:t>Poche de droite pour les colliers cervicaux</a:t>
            </a:r>
          </a:p>
        </p:txBody>
      </p:sp>
      <p:pic>
        <p:nvPicPr>
          <p:cNvPr id="3074" name="Picture 2" descr="F:\DCIM\102DSC01\IMAG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Détail du système de gonflage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Embout de gonflage ou de dégonflage buccal</a:t>
            </a:r>
          </a:p>
          <a:p>
            <a:r>
              <a:rPr lang="fr-FR" dirty="0"/>
              <a:t>Protection par un rabat à velcro</a:t>
            </a:r>
          </a:p>
          <a:p>
            <a:endParaRPr lang="fr-FR" dirty="0"/>
          </a:p>
        </p:txBody>
      </p:sp>
      <p:pic>
        <p:nvPicPr>
          <p:cNvPr id="4098" name="Picture 2" descr="F:\DCIM\102DSC01\IMAG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456384" cy="2592288"/>
          </a:xfrm>
          <a:prstGeom prst="rect">
            <a:avLst/>
          </a:prstGeom>
          <a:noFill/>
        </p:spPr>
      </p:pic>
      <p:pic>
        <p:nvPicPr>
          <p:cNvPr id="4099" name="Picture 3" descr="F:\DCIM\102DSC01\IMAG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Détail sangle hélitreuillage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Vue de dos en haut</a:t>
            </a:r>
          </a:p>
          <a:p>
            <a:r>
              <a:rPr lang="fr-FR" dirty="0"/>
              <a:t>Sangle pour hélitreuillage, protégée par un rabat à velcro</a:t>
            </a:r>
          </a:p>
        </p:txBody>
      </p:sp>
      <p:pic>
        <p:nvPicPr>
          <p:cNvPr id="5122" name="Picture 2" descr="F:\DCIM\102DSC01\IMAG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456384" cy="2592288"/>
          </a:xfrm>
          <a:prstGeom prst="rect">
            <a:avLst/>
          </a:prstGeom>
          <a:noFill/>
        </p:spPr>
      </p:pic>
      <p:pic>
        <p:nvPicPr>
          <p:cNvPr id="5123" name="Picture 3" descr="F:\DCIM\102DSC01\IMAG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88042"/>
            <a:ext cx="3559944" cy="266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Poche de droite étanche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L’anneau D permet de sceller cette poche après reconditionnement pour intervention</a:t>
            </a:r>
          </a:p>
          <a:p>
            <a:r>
              <a:rPr lang="fr-FR" sz="2400" dirty="0"/>
              <a:t>A l’intérieur, 4 emplacements filets pour petits matériels</a:t>
            </a:r>
          </a:p>
          <a:p>
            <a:r>
              <a:rPr lang="fr-FR" sz="2400" dirty="0"/>
              <a:t>Dispositif de maintien pour ciseaux</a:t>
            </a:r>
          </a:p>
        </p:txBody>
      </p:sp>
      <p:pic>
        <p:nvPicPr>
          <p:cNvPr id="6146" name="Picture 2" descr="F:\DCIM\102DSC01\IMAG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538736" cy="2654052"/>
          </a:xfrm>
          <a:prstGeom prst="rect">
            <a:avLst/>
          </a:prstGeom>
          <a:noFill/>
        </p:spPr>
      </p:pic>
      <p:pic>
        <p:nvPicPr>
          <p:cNvPr id="6147" name="Picture 3" descr="F:\DCIM\102DSC01\IMAG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Détail de l’ouverture du sac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L’anneau D sous le rabat de protection permet de sceller le sac après reconditionnement pour intervention</a:t>
            </a:r>
          </a:p>
        </p:txBody>
      </p:sp>
      <p:pic>
        <p:nvPicPr>
          <p:cNvPr id="7170" name="Picture 2" descr="F:\DCIM\102DSC01\IMAG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Intérieur du sac une fois ouvert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 droite le rabat couvercle du sac</a:t>
            </a:r>
          </a:p>
          <a:p>
            <a:r>
              <a:rPr lang="fr-FR" dirty="0"/>
              <a:t>A gauche le compartiment principal</a:t>
            </a:r>
          </a:p>
          <a:p>
            <a:endParaRPr lang="fr-FR" dirty="0"/>
          </a:p>
        </p:txBody>
      </p:sp>
      <p:pic>
        <p:nvPicPr>
          <p:cNvPr id="8194" name="Picture 2" descr="F:\DCIM\102DSC01\IMAG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512733" cy="338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Affichage à l'écran (4:3)</PresentationFormat>
  <Paragraphs>74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Sac étanche Oxygénothérapie  (exemple de développement pour la S.N.S.M.) </vt:lpstr>
      <vt:lpstr>Sac étanche oxygénothérapie</vt:lpstr>
      <vt:lpstr>Harnais de portage</vt:lpstr>
      <vt:lpstr>Vue de face</vt:lpstr>
      <vt:lpstr>Détail du système de gonflage</vt:lpstr>
      <vt:lpstr>Détail sangle hélitreuillage</vt:lpstr>
      <vt:lpstr>Poche de droite étanche</vt:lpstr>
      <vt:lpstr>Détail de l’ouverture du sac</vt:lpstr>
      <vt:lpstr>Intérieur du sac une fois ouvert</vt:lpstr>
      <vt:lpstr>Détail du rabat couvercle</vt:lpstr>
      <vt:lpstr>Compartiment principal</vt:lpstr>
      <vt:lpstr>Compartiment principal</vt:lpstr>
      <vt:lpstr>Compartiment principal</vt:lpstr>
      <vt:lpstr>Compartiment principal</vt:lpstr>
      <vt:lpstr>Passage flexible O²</vt:lpstr>
      <vt:lpstr>Sur-sac de protection </vt:lpstr>
      <vt:lpstr>Sur-sac de protection</vt:lpstr>
      <vt:lpstr>Version Forces Spéciales noir avec bandes réfléchissantes amovibles </vt:lpstr>
      <vt:lpstr>Fabriqué par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 étanche Oxygénothérapie</dc:title>
  <dc:creator>Thierry Massicot</dc:creator>
  <cp:lastModifiedBy>Jessica FLAVIGNY</cp:lastModifiedBy>
  <cp:revision>14</cp:revision>
  <dcterms:created xsi:type="dcterms:W3CDTF">2017-04-04T07:37:07Z</dcterms:created>
  <dcterms:modified xsi:type="dcterms:W3CDTF">2022-06-15T15:00:47Z</dcterms:modified>
</cp:coreProperties>
</file>